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sldIdLst>
    <p:sldId id="256" r:id="rId2"/>
    <p:sldId id="267" r:id="rId3"/>
    <p:sldId id="279" r:id="rId4"/>
    <p:sldId id="270" r:id="rId5"/>
    <p:sldId id="283" r:id="rId6"/>
    <p:sldId id="277" r:id="rId7"/>
    <p:sldId id="258" r:id="rId8"/>
    <p:sldId id="284" r:id="rId9"/>
    <p:sldId id="285" r:id="rId10"/>
    <p:sldId id="281" r:id="rId11"/>
    <p:sldId id="282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12" name="Rectangle 34"/>
          <p:cNvSpPr>
            <a:spLocks noChangeArrowheads="1"/>
          </p:cNvSpPr>
          <p:nvPr/>
        </p:nvSpPr>
        <p:spPr bwMode="ltGray">
          <a:xfrm>
            <a:off x="47328" y="692699"/>
            <a:ext cx="12094669" cy="45719"/>
          </a:xfrm>
          <a:prstGeom prst="rect">
            <a:avLst/>
          </a:prstGeom>
          <a:solidFill>
            <a:srgbClr val="A500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 sz="1800"/>
          </a:p>
        </p:txBody>
      </p:sp>
      <p:pic>
        <p:nvPicPr>
          <p:cNvPr id="9" name="圖片 8" descr="校徽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27648" y="-99392"/>
            <a:ext cx="7112000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00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5546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978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14290"/>
            <a:ext cx="11010939" cy="78581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000111"/>
            <a:ext cx="10972800" cy="5126055"/>
          </a:xfrm>
        </p:spPr>
        <p:txBody>
          <a:bodyPr/>
          <a:lstStyle>
            <a:lvl1pPr>
              <a:defRPr sz="2800"/>
            </a:lvl1pPr>
            <a:lvl2pPr>
              <a:defRPr sz="2400">
                <a:solidFill>
                  <a:schemeClr val="tx1"/>
                </a:solidFill>
              </a:defRPr>
            </a:lvl2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Rectangle 34"/>
          <p:cNvSpPr>
            <a:spLocks noChangeArrowheads="1"/>
          </p:cNvSpPr>
          <p:nvPr/>
        </p:nvSpPr>
        <p:spPr bwMode="ltGray">
          <a:xfrm>
            <a:off x="2" y="1000108"/>
            <a:ext cx="12181836" cy="71438"/>
          </a:xfrm>
          <a:prstGeom prst="rect">
            <a:avLst/>
          </a:prstGeom>
          <a:solidFill>
            <a:srgbClr val="A500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 sz="1800"/>
          </a:p>
        </p:txBody>
      </p:sp>
      <p:pic>
        <p:nvPicPr>
          <p:cNvPr id="9" name="Picture 40" descr="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3420" y="52351"/>
            <a:ext cx="1246717" cy="86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769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304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948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7674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1301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6862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24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1143002" y="6572250"/>
            <a:ext cx="1333500" cy="2857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fld id="{D0AE901B-C6B2-4F99-AC7B-653F8B25C94C}" type="datetimeFigureOut">
              <a:rPr lang="zh-TW" altLang="en-US" smtClean="0"/>
              <a:t>2018/3/15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5941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4"/>
          <p:cNvSpPr>
            <a:spLocks noChangeArrowheads="1"/>
          </p:cNvSpPr>
          <p:nvPr/>
        </p:nvSpPr>
        <p:spPr bwMode="ltGray">
          <a:xfrm>
            <a:off x="0" y="6611938"/>
            <a:ext cx="12192000" cy="260350"/>
          </a:xfrm>
          <a:prstGeom prst="rect">
            <a:avLst/>
          </a:prstGeom>
          <a:solidFill>
            <a:srgbClr val="A500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 sz="1800"/>
          </a:p>
        </p:txBody>
      </p:sp>
      <p:sp>
        <p:nvSpPr>
          <p:cNvPr id="1027" name="標題版面配置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868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28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609600" y="1214425"/>
            <a:ext cx="10972800" cy="4911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832353" y="6643710"/>
            <a:ext cx="2406649" cy="2142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600" smtClean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fld id="{04C64D49-096D-4423-8C68-4F03A499C19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日期版面配置區 3"/>
          <p:cNvSpPr txBox="1">
            <a:spLocks/>
          </p:cNvSpPr>
          <p:nvPr/>
        </p:nvSpPr>
        <p:spPr>
          <a:xfrm>
            <a:off x="3820" y="6611938"/>
            <a:ext cx="4768257" cy="285750"/>
          </a:xfrm>
          <a:prstGeom prst="rect">
            <a:avLst/>
          </a:prstGeom>
        </p:spPr>
        <p:txBody>
          <a:bodyPr anchor="ctr"/>
          <a:lstStyle>
            <a:lvl1pPr algn="l">
              <a:defRPr sz="1200" b="1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TW" sz="1400" dirty="0">
                <a:solidFill>
                  <a:schemeClr val="bg1"/>
                </a:solidFill>
                <a:latin typeface="+mn-lt"/>
                <a:ea typeface="+mn-ea"/>
              </a:rPr>
              <a:t>Computer Architecture and IC Design Lab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767" y="6268932"/>
            <a:ext cx="908959" cy="57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224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143AF8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ntor.com/company/higher_ed/modelsim-student-edition" TargetMode="External"/><Relationship Id="rId2" Type="http://schemas.openxmlformats.org/officeDocument/2006/relationships/hyperlink" Target="https://java.com/zh_TW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ntor.com/company/higher_ed/modelsim-student-edition" TargetMode="External"/><Relationship Id="rId2" Type="http://schemas.openxmlformats.org/officeDocument/2006/relationships/hyperlink" Target="http://courses.missouristate.edu/kenvollmar/mars/download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6600" dirty="0"/>
              <a:t>Mars </a:t>
            </a:r>
            <a:r>
              <a:rPr lang="zh-TW" altLang="en-US" sz="6600" dirty="0"/>
              <a:t>安裝</a:t>
            </a:r>
            <a:r>
              <a:rPr lang="zh-TW" altLang="zh-TW" sz="6600" dirty="0"/>
              <a:t>教學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283952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160366E-7D9E-451F-8161-21105C82B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722" y="2563596"/>
            <a:ext cx="3611930" cy="58450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853233E-CA90-4764-9CFE-7F0EC7FF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14290"/>
            <a:ext cx="11010939" cy="785818"/>
          </a:xfrm>
        </p:spPr>
        <p:txBody>
          <a:bodyPr/>
          <a:lstStyle/>
          <a:p>
            <a:r>
              <a:rPr lang="zh-TW" altLang="en-US" dirty="0"/>
              <a:t>常用功能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7CFA13E-BD85-49C6-8959-9011581FFA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365" r="12407" b="-1"/>
          <a:stretch/>
        </p:blipFill>
        <p:spPr>
          <a:xfrm>
            <a:off x="2238540" y="1563523"/>
            <a:ext cx="386250" cy="36541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3D2E3A4-B457-4D9A-BBE6-AA115C6571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6" t="11637" r="83371" b="11636"/>
          <a:stretch/>
        </p:blipFill>
        <p:spPr>
          <a:xfrm>
            <a:off x="5616298" y="1549750"/>
            <a:ext cx="312615" cy="36541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2608422B-D351-45D4-93F9-ABB147BDAE57}"/>
              </a:ext>
            </a:extLst>
          </p:cNvPr>
          <p:cNvSpPr/>
          <p:nvPr/>
        </p:nvSpPr>
        <p:spPr>
          <a:xfrm>
            <a:off x="4861170" y="2547816"/>
            <a:ext cx="507999" cy="5783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2ACF23C-2544-47BD-ABCA-C789B1A291CC}"/>
              </a:ext>
            </a:extLst>
          </p:cNvPr>
          <p:cNvSpPr/>
          <p:nvPr/>
        </p:nvSpPr>
        <p:spPr>
          <a:xfrm>
            <a:off x="5423877" y="2547816"/>
            <a:ext cx="485632" cy="5783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4218EE0-C258-4984-977D-60A64C3305BB}"/>
              </a:ext>
            </a:extLst>
          </p:cNvPr>
          <p:cNvSpPr/>
          <p:nvPr/>
        </p:nvSpPr>
        <p:spPr>
          <a:xfrm>
            <a:off x="6905782" y="2547815"/>
            <a:ext cx="531446" cy="5783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47B881E-34C7-4E14-936B-A77CE43A2789}"/>
              </a:ext>
            </a:extLst>
          </p:cNvPr>
          <p:cNvSpPr txBox="1"/>
          <p:nvPr/>
        </p:nvSpPr>
        <p:spPr>
          <a:xfrm>
            <a:off x="4052822" y="3789978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單行執行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3FCAD1F-E878-465C-9453-2BE91910B532}"/>
              </a:ext>
            </a:extLst>
          </p:cNvPr>
          <p:cNvSpPr txBox="1"/>
          <p:nvPr/>
        </p:nvSpPr>
        <p:spPr>
          <a:xfrm>
            <a:off x="5545691" y="3789461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單行返回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9922583-8217-4141-8EE3-9D17962C2F25}"/>
              </a:ext>
            </a:extLst>
          </p:cNvPr>
          <p:cNvSpPr txBox="1"/>
          <p:nvPr/>
        </p:nvSpPr>
        <p:spPr>
          <a:xfrm>
            <a:off x="7024976" y="3789461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返回初始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956FD41-6732-4037-B915-292CA463255C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731964" y="3126154"/>
            <a:ext cx="383206" cy="6638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61385E9F-FC69-4E02-B12C-F689681A9E8A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666693" y="3126154"/>
            <a:ext cx="558140" cy="663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1F5CF5DE-E932-4998-AD37-DBCF28B34E5D}"/>
              </a:ext>
            </a:extLst>
          </p:cNvPr>
          <p:cNvCxnSpPr>
            <a:stCxn id="13" idx="2"/>
            <a:endCxn id="16" idx="0"/>
          </p:cNvCxnSpPr>
          <p:nvPr/>
        </p:nvCxnSpPr>
        <p:spPr>
          <a:xfrm>
            <a:off x="7171505" y="3126153"/>
            <a:ext cx="532613" cy="6633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1B7D52EE-AC71-4B05-81F3-A1A427DB0976}"/>
              </a:ext>
            </a:extLst>
          </p:cNvPr>
          <p:cNvSpPr/>
          <p:nvPr/>
        </p:nvSpPr>
        <p:spPr>
          <a:xfrm>
            <a:off x="4323473" y="2547815"/>
            <a:ext cx="507999" cy="5659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25C0FD4B-8D94-4AE5-A7D7-0B2463F2634E}"/>
              </a:ext>
            </a:extLst>
          </p:cNvPr>
          <p:cNvSpPr txBox="1"/>
          <p:nvPr/>
        </p:nvSpPr>
        <p:spPr>
          <a:xfrm>
            <a:off x="2741855" y="3791229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全部執行</a:t>
            </a:r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CDAA1FD8-C44B-4A95-B84B-EFE3F1F2A24E}"/>
              </a:ext>
            </a:extLst>
          </p:cNvPr>
          <p:cNvCxnSpPr>
            <a:cxnSpLocks/>
            <a:stCxn id="25" idx="2"/>
            <a:endCxn id="29" idx="0"/>
          </p:cNvCxnSpPr>
          <p:nvPr/>
        </p:nvCxnSpPr>
        <p:spPr>
          <a:xfrm flipH="1">
            <a:off x="3420997" y="3113792"/>
            <a:ext cx="1156476" cy="6774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310EAA87-41B9-463A-B64A-79F8706A7FED}"/>
              </a:ext>
            </a:extLst>
          </p:cNvPr>
          <p:cNvSpPr txBox="1"/>
          <p:nvPr/>
        </p:nvSpPr>
        <p:spPr>
          <a:xfrm>
            <a:off x="1767051" y="1484618"/>
            <a:ext cx="6979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按      來編譯組語，點選     執行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3B8CC81-D1A8-4803-9939-602028BDA983}"/>
              </a:ext>
            </a:extLst>
          </p:cNvPr>
          <p:cNvSpPr/>
          <p:nvPr/>
        </p:nvSpPr>
        <p:spPr>
          <a:xfrm>
            <a:off x="3846139" y="2560031"/>
            <a:ext cx="507999" cy="5659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A193DDEA-58FA-456A-8D5D-708F9089272E}"/>
              </a:ext>
            </a:extLst>
          </p:cNvPr>
          <p:cNvCxnSpPr>
            <a:cxnSpLocks/>
            <a:stCxn id="24" idx="2"/>
            <a:endCxn id="28" idx="0"/>
          </p:cNvCxnSpPr>
          <p:nvPr/>
        </p:nvCxnSpPr>
        <p:spPr>
          <a:xfrm flipH="1">
            <a:off x="2137521" y="3126008"/>
            <a:ext cx="1962618" cy="6652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DC1CBF4F-4E49-4E9D-AE57-30C5E79E36B9}"/>
              </a:ext>
            </a:extLst>
          </p:cNvPr>
          <p:cNvSpPr txBox="1"/>
          <p:nvPr/>
        </p:nvSpPr>
        <p:spPr>
          <a:xfrm>
            <a:off x="1458379" y="3791229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編譯</a:t>
            </a:r>
          </a:p>
        </p:txBody>
      </p:sp>
    </p:spTree>
    <p:extLst>
      <p:ext uri="{BB962C8B-B14F-4D97-AF65-F5344CB8AC3E}">
        <p14:creationId xmlns:p14="http://schemas.microsoft.com/office/powerpoint/2010/main" val="172227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3233E-CA90-4764-9CFE-7F0EC7FFB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觀看執行結果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D5FC64B-7321-4806-BF70-1F17D21B230C}"/>
              </a:ext>
            </a:extLst>
          </p:cNvPr>
          <p:cNvSpPr txBox="1"/>
          <p:nvPr/>
        </p:nvSpPr>
        <p:spPr>
          <a:xfrm>
            <a:off x="1535721" y="1086077"/>
            <a:ext cx="86320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範例</a:t>
            </a:r>
            <a:r>
              <a:rPr lang="en-US" altLang="zh-TW" sz="2800" dirty="0"/>
              <a:t>(</a:t>
            </a:r>
            <a:r>
              <a:rPr lang="en-US" altLang="zh-TW" sz="2800" dirty="0" err="1"/>
              <a:t>test.s</a:t>
            </a:r>
            <a:r>
              <a:rPr lang="en-US" altLang="zh-TW" sz="2800" dirty="0"/>
              <a:t>)</a:t>
            </a:r>
            <a:r>
              <a:rPr lang="zh-TW" altLang="en-US" sz="2800" dirty="0"/>
              <a:t>：從</a:t>
            </a:r>
            <a:r>
              <a:rPr lang="en-US" altLang="zh-TW" sz="2800" dirty="0"/>
              <a:t>1</a:t>
            </a:r>
            <a:r>
              <a:rPr lang="zh-TW" altLang="en-US" sz="2800" dirty="0"/>
              <a:t>累加到</a:t>
            </a:r>
            <a:r>
              <a:rPr lang="en-US" altLang="zh-TW" sz="2800" dirty="0"/>
              <a:t>10</a:t>
            </a:r>
            <a:r>
              <a:rPr lang="zh-TW" altLang="en-US" sz="2800" dirty="0"/>
              <a:t>，結果存在</a:t>
            </a:r>
            <a:r>
              <a:rPr lang="en-US" altLang="zh-TW" sz="2800" dirty="0"/>
              <a:t>t1</a:t>
            </a:r>
            <a:r>
              <a:rPr lang="zh-TW" altLang="en-US" sz="2800" dirty="0"/>
              <a:t>，將結果存入</a:t>
            </a:r>
            <a:r>
              <a:rPr lang="en-US" altLang="zh-TW" sz="2800" dirty="0"/>
              <a:t>memory</a:t>
            </a:r>
            <a:r>
              <a:rPr lang="zh-TW" altLang="en-US" sz="2800" dirty="0"/>
              <a:t>，</a:t>
            </a:r>
            <a:r>
              <a:rPr lang="en-US" altLang="zh-TW" sz="2800" dirty="0"/>
              <a:t>address=0x10010004</a:t>
            </a:r>
            <a:endParaRPr lang="zh-TW" altLang="en-US" sz="28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77C7470-0FE3-4707-B5EA-BABAD1D14A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287" r="83819" b="26326"/>
          <a:stretch/>
        </p:blipFill>
        <p:spPr>
          <a:xfrm>
            <a:off x="734647" y="2634915"/>
            <a:ext cx="5619261" cy="340613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B1A69D3-854F-4E14-B3BC-DE3FDABEEC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59" t="8616" r="50000" b="40308"/>
          <a:stretch/>
        </p:blipFill>
        <p:spPr>
          <a:xfrm>
            <a:off x="7741138" y="2126152"/>
            <a:ext cx="3641970" cy="4423661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CE84AEF1-A082-4D9A-ADCC-61348F9F659B}"/>
              </a:ext>
            </a:extLst>
          </p:cNvPr>
          <p:cNvSpPr/>
          <p:nvPr/>
        </p:nvSpPr>
        <p:spPr>
          <a:xfrm>
            <a:off x="7729415" y="3516922"/>
            <a:ext cx="3641970" cy="1172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B934AFD-2841-43B4-B1DE-B11240B92D2B}"/>
              </a:ext>
            </a:extLst>
          </p:cNvPr>
          <p:cNvSpPr/>
          <p:nvPr/>
        </p:nvSpPr>
        <p:spPr>
          <a:xfrm>
            <a:off x="3544277" y="3094893"/>
            <a:ext cx="1387231" cy="1445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8221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BB62BC-6D13-4FF3-84D8-4A83F44C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/>
              <a:t>安裝</a:t>
            </a:r>
            <a:r>
              <a:rPr lang="en-US" altLang="zh-TW" sz="3600" dirty="0"/>
              <a:t>Java</a:t>
            </a:r>
            <a:endParaRPr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4C5B5A-9FE1-4359-AF9A-F69848A5D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400" dirty="0"/>
              <a:t>安裝</a:t>
            </a:r>
            <a:r>
              <a:rPr lang="en-US" altLang="zh-TW" sz="2400" dirty="0"/>
              <a:t>Mars</a:t>
            </a:r>
            <a:r>
              <a:rPr lang="zh-TW" altLang="en-US" sz="2400" dirty="0"/>
              <a:t>前要先安裝</a:t>
            </a:r>
            <a:r>
              <a:rPr lang="en-US" altLang="zh-TW" sz="2400" dirty="0"/>
              <a:t>Java</a:t>
            </a:r>
          </a:p>
          <a:p>
            <a:r>
              <a:rPr lang="en-US" altLang="zh-TW" sz="2400" dirty="0"/>
              <a:t>1.</a:t>
            </a:r>
            <a:r>
              <a:rPr lang="zh-TW" altLang="en-US" sz="2400" dirty="0"/>
              <a:t> </a:t>
            </a:r>
            <a:r>
              <a:rPr lang="zh-TW" altLang="zh-TW" sz="2400" dirty="0"/>
              <a:t>進入以下網址</a:t>
            </a:r>
            <a:endParaRPr lang="en-US" altLang="zh-TW" sz="2400" dirty="0"/>
          </a:p>
          <a:p>
            <a:r>
              <a:rPr lang="en-US" altLang="zh-TW" sz="2400" u="sng" dirty="0">
                <a:hlinkClick r:id="rId2"/>
              </a:rPr>
              <a:t>https://java.com/zh_TW/</a:t>
            </a:r>
            <a:r>
              <a:rPr lang="en-US" altLang="zh-TW" sz="2400" u="sng" dirty="0"/>
              <a:t> </a:t>
            </a:r>
          </a:p>
          <a:p>
            <a:endParaRPr lang="en-US" altLang="zh-TW" sz="2400" u="sng" dirty="0"/>
          </a:p>
          <a:p>
            <a:r>
              <a:rPr lang="en-US" altLang="zh-TW" sz="2400" dirty="0"/>
              <a:t>2. </a:t>
            </a:r>
            <a:r>
              <a:rPr lang="zh-TW" altLang="en-US" sz="2400" dirty="0"/>
              <a:t>點 </a:t>
            </a:r>
            <a:r>
              <a:rPr lang="en-US" altLang="zh-TW" sz="2400" dirty="0"/>
              <a:t>“</a:t>
            </a:r>
            <a:r>
              <a:rPr lang="zh-TW" altLang="en-US" sz="2400" dirty="0"/>
              <a:t>免費</a:t>
            </a:r>
            <a:r>
              <a:rPr lang="en-US" altLang="zh-TW" sz="2400" dirty="0"/>
              <a:t>Java</a:t>
            </a:r>
            <a:r>
              <a:rPr lang="zh-TW" altLang="en-US" sz="2400" dirty="0"/>
              <a:t>下載</a:t>
            </a:r>
            <a:r>
              <a:rPr lang="en-US" altLang="zh-TW" sz="2400" dirty="0"/>
              <a:t>”</a:t>
            </a:r>
          </a:p>
          <a:p>
            <a:r>
              <a:rPr lang="en-US" altLang="zh-TW" sz="2400" dirty="0"/>
              <a:t>3. </a:t>
            </a:r>
            <a:r>
              <a:rPr lang="zh-TW" altLang="en-US" sz="2400" dirty="0"/>
              <a:t>點 </a:t>
            </a:r>
            <a:r>
              <a:rPr lang="en-US" altLang="zh-TW" sz="2400" dirty="0"/>
              <a:t>“</a:t>
            </a:r>
            <a:r>
              <a:rPr lang="zh-TW" altLang="en-US" sz="2400" dirty="0"/>
              <a:t>同意並開始免費下載</a:t>
            </a:r>
            <a:r>
              <a:rPr lang="en-US" altLang="zh-TW" sz="2400" dirty="0"/>
              <a:t>”</a:t>
            </a:r>
          </a:p>
          <a:p>
            <a:r>
              <a:rPr lang="en-US" altLang="zh-TW" sz="2400" dirty="0"/>
              <a:t>4.</a:t>
            </a:r>
            <a:r>
              <a:rPr lang="zh-TW" altLang="en-US" sz="2400" dirty="0"/>
              <a:t> 打開下載的安裝檔安裝</a:t>
            </a:r>
            <a:r>
              <a:rPr lang="en-US" altLang="zh-TW" sz="2400" dirty="0"/>
              <a:t>Java</a:t>
            </a:r>
          </a:p>
          <a:p>
            <a:endParaRPr lang="en-US" altLang="zh-TW" sz="2400" u="sng" dirty="0">
              <a:hlinkClick r:id="rId3"/>
            </a:endParaRPr>
          </a:p>
          <a:p>
            <a:endParaRPr lang="en-US" altLang="zh-TW" sz="2400" u="sng" dirty="0">
              <a:hlinkClick r:id="rId3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925A462-A702-4449-9E8A-7EE9A1B7C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592" y="1562480"/>
            <a:ext cx="5989948" cy="412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25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BB62BC-6D13-4FF3-84D8-4A83F44C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/>
              <a:t>安裝</a:t>
            </a:r>
            <a:r>
              <a:rPr lang="en-US" altLang="zh-TW" sz="3600" dirty="0"/>
              <a:t>Mars</a:t>
            </a:r>
            <a:endParaRPr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4C5B5A-9FE1-4359-AF9A-F69848A5D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1.</a:t>
            </a:r>
            <a:r>
              <a:rPr lang="zh-TW" altLang="en-US" sz="2400" dirty="0"/>
              <a:t> </a:t>
            </a:r>
            <a:r>
              <a:rPr lang="zh-TW" altLang="zh-TW" sz="2400" dirty="0"/>
              <a:t>進入以下網址</a:t>
            </a:r>
            <a:endParaRPr lang="en-US" altLang="zh-TW" sz="2400" dirty="0"/>
          </a:p>
          <a:p>
            <a:r>
              <a:rPr lang="en-US" altLang="zh-TW" sz="2400" u="sng" dirty="0">
                <a:hlinkClick r:id="rId2"/>
              </a:rPr>
              <a:t>http://courses.missouristate.edu/kenvollmar/mars/download.htm</a:t>
            </a:r>
            <a:endParaRPr lang="en-US" altLang="zh-TW" sz="2400" u="sng" dirty="0"/>
          </a:p>
          <a:p>
            <a:r>
              <a:rPr lang="en-US" altLang="zh-TW" sz="2400" dirty="0"/>
              <a:t>2. </a:t>
            </a:r>
            <a:r>
              <a:rPr lang="zh-TW" altLang="zh-TW" sz="2400" dirty="0"/>
              <a:t>點選</a:t>
            </a:r>
            <a:r>
              <a:rPr lang="zh-TW" altLang="en-US" sz="2400" dirty="0"/>
              <a:t>左上方</a:t>
            </a:r>
            <a:r>
              <a:rPr lang="zh-TW" altLang="zh-TW" sz="2400" dirty="0"/>
              <a:t> </a:t>
            </a:r>
            <a:r>
              <a:rPr lang="en-US" altLang="zh-TW" sz="2400" dirty="0"/>
              <a:t>” Download Mars“ </a:t>
            </a:r>
            <a:r>
              <a:rPr lang="zh-TW" altLang="zh-TW" sz="2400" dirty="0"/>
              <a:t>按鈕</a:t>
            </a:r>
            <a:endParaRPr lang="en-US" altLang="zh-TW" sz="2400" u="sng" dirty="0">
              <a:hlinkClick r:id="rId3"/>
            </a:endParaRPr>
          </a:p>
          <a:p>
            <a:endParaRPr lang="en-US" altLang="zh-TW" sz="2400" u="sng" dirty="0">
              <a:hlinkClick r:id="rId3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604007E-7ACC-46D8-A5BB-7E2897AEF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919" y="2728513"/>
            <a:ext cx="6517639" cy="196911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E04F473-94C4-4456-8F76-D2E2C076EF9F}"/>
              </a:ext>
            </a:extLst>
          </p:cNvPr>
          <p:cNvSpPr/>
          <p:nvPr/>
        </p:nvSpPr>
        <p:spPr>
          <a:xfrm>
            <a:off x="2240861" y="3064574"/>
            <a:ext cx="1641229" cy="4220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7200246-8C15-4588-A7A1-E900592E4F6A}"/>
              </a:ext>
            </a:extLst>
          </p:cNvPr>
          <p:cNvSpPr txBox="1">
            <a:spLocks/>
          </p:cNvSpPr>
          <p:nvPr/>
        </p:nvSpPr>
        <p:spPr bwMode="auto">
          <a:xfrm>
            <a:off x="2477342" y="5290910"/>
            <a:ext cx="5972975" cy="657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/>
              <a:t>會下載一個</a:t>
            </a:r>
            <a:r>
              <a:rPr lang="en-US" altLang="zh-TW" sz="2400"/>
              <a:t>”Mars4_5.jar”</a:t>
            </a:r>
            <a:r>
              <a:rPr lang="zh-TW" altLang="en-US" sz="2400"/>
              <a:t>檔案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73594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ADA345-286A-4692-BC4A-0EBCB356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4" y="175213"/>
            <a:ext cx="10394461" cy="785818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3.</a:t>
            </a:r>
            <a:r>
              <a:rPr lang="zh-TW" altLang="en-US" sz="3600" dirty="0"/>
              <a:t> </a:t>
            </a:r>
            <a:r>
              <a:rPr lang="zh-TW" altLang="en-US" sz="3600" b="1" dirty="0">
                <a:solidFill>
                  <a:srgbClr val="FF0000"/>
                </a:solidFill>
              </a:rPr>
              <a:t>不要解壓縮</a:t>
            </a:r>
            <a:r>
              <a:rPr lang="zh-TW" altLang="en-US" sz="3600" dirty="0"/>
              <a:t>，按右鍵選</a:t>
            </a:r>
            <a:r>
              <a:rPr lang="en-US" altLang="zh-TW" sz="3600" dirty="0"/>
              <a:t>”</a:t>
            </a:r>
            <a:r>
              <a:rPr lang="zh-TW" altLang="en-US" sz="3600" dirty="0"/>
              <a:t>開啟檔案</a:t>
            </a:r>
            <a:r>
              <a:rPr lang="en-US" altLang="zh-TW" sz="3600" dirty="0"/>
              <a:t>”</a:t>
            </a:r>
            <a:r>
              <a:rPr lang="zh-TW" altLang="en-US" sz="3600" dirty="0"/>
              <a:t>，用</a:t>
            </a:r>
            <a:r>
              <a:rPr lang="en-US" altLang="zh-TW" sz="3600" dirty="0"/>
              <a:t>Java</a:t>
            </a:r>
            <a:r>
              <a:rPr lang="zh-TW" altLang="en-US" sz="3600" dirty="0"/>
              <a:t>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CBB2180-42D0-452B-B434-D6446630AD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03" t="50000" r="25064" b="6872"/>
          <a:stretch/>
        </p:blipFill>
        <p:spPr>
          <a:xfrm>
            <a:off x="2555632" y="1712908"/>
            <a:ext cx="4509476" cy="383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1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9C561D-68B2-4092-9AC8-BFA02C85B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3902D92-B260-478A-ADB9-64FA60662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BE3F48B-C694-47D6-AAE0-C8F17C4DA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945" y="1007991"/>
            <a:ext cx="8692055" cy="525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88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6600" dirty="0"/>
              <a:t>Mars</a:t>
            </a:r>
            <a:r>
              <a:rPr lang="zh-TW" altLang="en-US" sz="6600" dirty="0"/>
              <a:t>使用教學</a:t>
            </a:r>
          </a:p>
        </p:txBody>
      </p:sp>
    </p:spTree>
    <p:extLst>
      <p:ext uri="{BB962C8B-B14F-4D97-AF65-F5344CB8AC3E}">
        <p14:creationId xmlns:p14="http://schemas.microsoft.com/office/powerpoint/2010/main" val="2879067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sz="3600" dirty="0"/>
              <a:t>點下</a:t>
            </a:r>
            <a:r>
              <a:rPr lang="en-US" altLang="zh-TW" sz="3600" dirty="0"/>
              <a:t>File -&gt; Open</a:t>
            </a:r>
            <a:r>
              <a:rPr lang="zh-TW" altLang="en-US" sz="3600" dirty="0"/>
              <a:t>，來打開</a:t>
            </a:r>
            <a:r>
              <a:rPr lang="en-US" altLang="zh-TW" sz="3600" dirty="0"/>
              <a:t>.s</a:t>
            </a:r>
            <a:r>
              <a:rPr lang="zh-TW" altLang="en-US" sz="3600" dirty="0"/>
              <a:t>檔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43105104-858B-489C-9854-DD49B5F87D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3590" b="71861"/>
          <a:stretch/>
        </p:blipFill>
        <p:spPr>
          <a:xfrm>
            <a:off x="1164492" y="1364090"/>
            <a:ext cx="3126154" cy="428842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4A80BCB-445F-4D52-B3C9-51C1172A7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2299" y="1666875"/>
            <a:ext cx="4905375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89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D5C818-49BB-48AA-B84D-144870DB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載入後程式畫面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6CB9F93-DB82-4CDB-930B-7E9490E4A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53" y="1085263"/>
            <a:ext cx="8879893" cy="53649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0B5D261-4A8B-4145-89BC-412AB8C87478}"/>
              </a:ext>
            </a:extLst>
          </p:cNvPr>
          <p:cNvSpPr/>
          <p:nvPr/>
        </p:nvSpPr>
        <p:spPr>
          <a:xfrm>
            <a:off x="5119079" y="1320801"/>
            <a:ext cx="195383" cy="1797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82AB565-9071-48AD-9643-4B46C09B2F2F}"/>
              </a:ext>
            </a:extLst>
          </p:cNvPr>
          <p:cNvSpPr txBox="1"/>
          <p:nvPr/>
        </p:nvSpPr>
        <p:spPr>
          <a:xfrm>
            <a:off x="609601" y="2220338"/>
            <a:ext cx="182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按此鈕編譯程式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0A2A9BA5-D0C2-4196-B2D6-9D5C018C7A3F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519701" y="1500554"/>
            <a:ext cx="3697070" cy="7197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516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6AAF99-D7E9-4037-A9D8-2DAB6EFB2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編譯成功畫面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AD238AA-1959-4910-AF7E-C3C293778C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2" t="8988" r="182" b="7763"/>
          <a:stretch/>
        </p:blipFill>
        <p:spPr>
          <a:xfrm>
            <a:off x="853096" y="1136073"/>
            <a:ext cx="10485808" cy="527396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495A72D-5A3E-40C0-81B8-FE2BBC0F11DA}"/>
              </a:ext>
            </a:extLst>
          </p:cNvPr>
          <p:cNvSpPr/>
          <p:nvPr/>
        </p:nvSpPr>
        <p:spPr>
          <a:xfrm>
            <a:off x="932873" y="1330035"/>
            <a:ext cx="7555345" cy="1985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CE58FD-C7B0-4906-BE19-7CB6A8D7DE6F}"/>
              </a:ext>
            </a:extLst>
          </p:cNvPr>
          <p:cNvSpPr txBox="1"/>
          <p:nvPr/>
        </p:nvSpPr>
        <p:spPr>
          <a:xfrm>
            <a:off x="3413979" y="2724727"/>
            <a:ext cx="151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原始碼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87B502-767E-463C-A0E7-8635A32089AC}"/>
              </a:ext>
            </a:extLst>
          </p:cNvPr>
          <p:cNvSpPr/>
          <p:nvPr/>
        </p:nvSpPr>
        <p:spPr>
          <a:xfrm>
            <a:off x="853096" y="5421745"/>
            <a:ext cx="7714900" cy="9882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654D40E-C3BB-4B59-AA06-D01ECF780979}"/>
              </a:ext>
            </a:extLst>
          </p:cNvPr>
          <p:cNvSpPr txBox="1"/>
          <p:nvPr/>
        </p:nvSpPr>
        <p:spPr>
          <a:xfrm>
            <a:off x="4710545" y="5855854"/>
            <a:ext cx="151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編譯成功</a:t>
            </a:r>
          </a:p>
        </p:txBody>
      </p:sp>
    </p:spTree>
    <p:extLst>
      <p:ext uri="{BB962C8B-B14F-4D97-AF65-F5344CB8AC3E}">
        <p14:creationId xmlns:p14="http://schemas.microsoft.com/office/powerpoint/2010/main" val="289876679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Ver_2.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2" id="{8920C5E6-A472-48EE-830D-939FCA82C3BE}" vid="{D43E6BCB-8716-475C-84BE-61630DACC2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CAID_template_v2</Template>
  <TotalTime>1619</TotalTime>
  <Words>188</Words>
  <Application>Microsoft Office PowerPoint</Application>
  <PresentationFormat>寬螢幕</PresentationFormat>
  <Paragraphs>31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新細明體</vt:lpstr>
      <vt:lpstr>Arial</vt:lpstr>
      <vt:lpstr>Calibri</vt:lpstr>
      <vt:lpstr>Template_Ver_2.0</vt:lpstr>
      <vt:lpstr>Mars 安裝教學</vt:lpstr>
      <vt:lpstr>安裝Java</vt:lpstr>
      <vt:lpstr>安裝Mars</vt:lpstr>
      <vt:lpstr>3. 不要解壓縮，按右鍵選”開啟檔案”，用Java開</vt:lpstr>
      <vt:lpstr>PowerPoint 簡報</vt:lpstr>
      <vt:lpstr>Mars使用教學</vt:lpstr>
      <vt:lpstr>點下File -&gt; Open，來打開.s檔</vt:lpstr>
      <vt:lpstr>載入後程式畫面</vt:lpstr>
      <vt:lpstr>編譯成功畫面</vt:lpstr>
      <vt:lpstr>常用功能</vt:lpstr>
      <vt:lpstr>觀看執行結果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Modelsim 建立專案教學</dc:title>
  <dc:creator>kaosai</dc:creator>
  <cp:lastModifiedBy>小藍尼</cp:lastModifiedBy>
  <cp:revision>30</cp:revision>
  <dcterms:created xsi:type="dcterms:W3CDTF">2017-01-17T06:49:09Z</dcterms:created>
  <dcterms:modified xsi:type="dcterms:W3CDTF">2018-03-15T10:07:12Z</dcterms:modified>
</cp:coreProperties>
</file>

<file path=docProps/thumbnail.jpeg>
</file>